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9" r:id="rId6"/>
    <p:sldId id="257" r:id="rId7"/>
    <p:sldId id="260" r:id="rId8"/>
    <p:sldId id="258" r:id="rId9"/>
    <p:sldId id="261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D2FF"/>
    <a:srgbClr val="C9C9C9"/>
    <a:srgbClr val="4472C4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FB36B7-16FA-4FAB-8CBB-502DEBB6F56B}" v="531" dt="2021-11-20T13:50:40.0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A26B73-4868-4EE1-8242-3C93B89E4D6E}" type="doc">
      <dgm:prSet loTypeId="urn:microsoft.com/office/officeart/2005/8/layout/target3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095C778-5B14-4622-93D5-A6EEF123441F}">
      <dgm:prSet phldrT="[Text]"/>
      <dgm:spPr/>
      <dgm:t>
        <a:bodyPr/>
        <a:lstStyle/>
        <a:p>
          <a:r>
            <a:rPr lang="en-US" dirty="0"/>
            <a:t>Business Applications</a:t>
          </a:r>
        </a:p>
      </dgm:t>
    </dgm:pt>
    <dgm:pt modelId="{E0F746A7-7415-4587-9C13-D899AC614AEB}" type="parTrans" cxnId="{47DC2FF6-A043-407A-B203-78BFFF9AFA13}">
      <dgm:prSet/>
      <dgm:spPr/>
      <dgm:t>
        <a:bodyPr/>
        <a:lstStyle/>
        <a:p>
          <a:endParaRPr lang="en-US"/>
        </a:p>
      </dgm:t>
    </dgm:pt>
    <dgm:pt modelId="{5DA3CF84-90F9-490E-87B7-6EE2814AEA62}" type="sibTrans" cxnId="{47DC2FF6-A043-407A-B203-78BFFF9AFA13}">
      <dgm:prSet/>
      <dgm:spPr/>
      <dgm:t>
        <a:bodyPr/>
        <a:lstStyle/>
        <a:p>
          <a:endParaRPr lang="en-US"/>
        </a:p>
      </dgm:t>
    </dgm:pt>
    <dgm:pt modelId="{C185BFB5-D834-4155-9AE5-2A0D75B18113}">
      <dgm:prSet phldrT="[Text]"/>
      <dgm:spPr/>
      <dgm:t>
        <a:bodyPr/>
        <a:lstStyle/>
        <a:p>
          <a:r>
            <a:rPr lang="en-US" dirty="0"/>
            <a:t>Since June 2018</a:t>
          </a:r>
        </a:p>
      </dgm:t>
    </dgm:pt>
    <dgm:pt modelId="{C2A987FE-5EBA-407D-9991-92B919D8BF6F}" type="parTrans" cxnId="{C91906E1-3330-4A89-A25A-00C52E123764}">
      <dgm:prSet/>
      <dgm:spPr/>
      <dgm:t>
        <a:bodyPr/>
        <a:lstStyle/>
        <a:p>
          <a:endParaRPr lang="en-US"/>
        </a:p>
      </dgm:t>
    </dgm:pt>
    <dgm:pt modelId="{BC9C687B-FA9C-4D05-B5D1-10AEF988F387}" type="sibTrans" cxnId="{C91906E1-3330-4A89-A25A-00C52E123764}">
      <dgm:prSet/>
      <dgm:spPr/>
      <dgm:t>
        <a:bodyPr/>
        <a:lstStyle/>
        <a:p>
          <a:endParaRPr lang="en-US"/>
        </a:p>
      </dgm:t>
    </dgm:pt>
    <dgm:pt modelId="{2B2DB256-644A-44E3-B8F6-26DE1F265B96}">
      <dgm:prSet phldrT="[Text]"/>
      <dgm:spPr/>
      <dgm:t>
        <a:bodyPr/>
        <a:lstStyle/>
        <a:p>
          <a:r>
            <a:rPr lang="en-US" dirty="0"/>
            <a:t>Independent Contractor +1 Year</a:t>
          </a:r>
        </a:p>
      </dgm:t>
    </dgm:pt>
    <dgm:pt modelId="{C0F17AE3-4313-46C7-8054-EA44F5D6EEAA}" type="parTrans" cxnId="{5A001001-1407-450D-9BC9-ADBF697F8FDC}">
      <dgm:prSet/>
      <dgm:spPr/>
      <dgm:t>
        <a:bodyPr/>
        <a:lstStyle/>
        <a:p>
          <a:endParaRPr lang="en-US"/>
        </a:p>
      </dgm:t>
    </dgm:pt>
    <dgm:pt modelId="{79F0ADB4-FDFB-4E72-9E87-DD795808BC25}" type="sibTrans" cxnId="{5A001001-1407-450D-9BC9-ADBF697F8FDC}">
      <dgm:prSet/>
      <dgm:spPr/>
      <dgm:t>
        <a:bodyPr/>
        <a:lstStyle/>
        <a:p>
          <a:endParaRPr lang="en-US"/>
        </a:p>
      </dgm:t>
    </dgm:pt>
    <dgm:pt modelId="{0721AA14-399B-43B1-9F2C-88634C9FC0D2}">
      <dgm:prSet phldrT="[Text]"/>
      <dgm:spPr/>
      <dgm:t>
        <a:bodyPr/>
        <a:lstStyle/>
        <a:p>
          <a:r>
            <a:rPr lang="en-US" dirty="0"/>
            <a:t>Full-Stack </a:t>
          </a:r>
          <a:r>
            <a:rPr lang="en-US" dirty="0" err="1"/>
            <a:t>.Net</a:t>
          </a:r>
          <a:r>
            <a:rPr lang="en-US" dirty="0"/>
            <a:t> Dev</a:t>
          </a:r>
        </a:p>
      </dgm:t>
    </dgm:pt>
    <dgm:pt modelId="{DCF401D3-A4B1-47CF-9153-930F3BA55CB0}" type="parTrans" cxnId="{EA260484-6DB8-4583-8037-2535CDCD7C74}">
      <dgm:prSet/>
      <dgm:spPr/>
      <dgm:t>
        <a:bodyPr/>
        <a:lstStyle/>
        <a:p>
          <a:endParaRPr lang="en-US"/>
        </a:p>
      </dgm:t>
    </dgm:pt>
    <dgm:pt modelId="{AA4BD578-7C42-48CD-A476-8D5C70050BFB}" type="sibTrans" cxnId="{EA260484-6DB8-4583-8037-2535CDCD7C74}">
      <dgm:prSet/>
      <dgm:spPr/>
      <dgm:t>
        <a:bodyPr/>
        <a:lstStyle/>
        <a:p>
          <a:endParaRPr lang="en-US"/>
        </a:p>
      </dgm:t>
    </dgm:pt>
    <dgm:pt modelId="{88DF5B17-2C1E-4D1E-BAEB-D6A649C5EEBD}">
      <dgm:prSet phldrT="[Text]"/>
      <dgm:spPr/>
      <dgm:t>
        <a:bodyPr/>
        <a:lstStyle/>
        <a:p>
          <a:r>
            <a:rPr lang="en-US" dirty="0"/>
            <a:t>Since May 2015   </a:t>
          </a:r>
        </a:p>
      </dgm:t>
    </dgm:pt>
    <dgm:pt modelId="{7DEAA408-0CAC-43B9-AA13-BD1498A7886C}" type="parTrans" cxnId="{E3DE01DD-5EC8-4D1E-948A-B02EAC6B6BD2}">
      <dgm:prSet/>
      <dgm:spPr/>
      <dgm:t>
        <a:bodyPr/>
        <a:lstStyle/>
        <a:p>
          <a:endParaRPr lang="en-US"/>
        </a:p>
      </dgm:t>
    </dgm:pt>
    <dgm:pt modelId="{88210A4F-3E8E-4BC1-A52A-0ED270166126}" type="sibTrans" cxnId="{E3DE01DD-5EC8-4D1E-948A-B02EAC6B6BD2}">
      <dgm:prSet/>
      <dgm:spPr/>
      <dgm:t>
        <a:bodyPr/>
        <a:lstStyle/>
        <a:p>
          <a:endParaRPr lang="en-US"/>
        </a:p>
      </dgm:t>
    </dgm:pt>
    <dgm:pt modelId="{5EB7A93A-F70F-41E9-905B-318EE1C40411}">
      <dgm:prSet phldrT="[Text]"/>
      <dgm:spPr/>
      <dgm:t>
        <a:bodyPr/>
        <a:lstStyle/>
        <a:p>
          <a:r>
            <a:rPr lang="en-US" dirty="0"/>
            <a:t>Project Based</a:t>
          </a:r>
        </a:p>
      </dgm:t>
    </dgm:pt>
    <dgm:pt modelId="{AE2D10AB-0F30-41CF-AC78-2DE078BD782B}" type="parTrans" cxnId="{6431AED3-26F1-40C9-832F-98002E879F10}">
      <dgm:prSet/>
      <dgm:spPr/>
      <dgm:t>
        <a:bodyPr/>
        <a:lstStyle/>
        <a:p>
          <a:endParaRPr lang="en-US"/>
        </a:p>
      </dgm:t>
    </dgm:pt>
    <dgm:pt modelId="{35D2516F-9FC8-41F5-84EF-D5A20638CCD7}" type="sibTrans" cxnId="{6431AED3-26F1-40C9-832F-98002E879F10}">
      <dgm:prSet/>
      <dgm:spPr/>
      <dgm:t>
        <a:bodyPr/>
        <a:lstStyle/>
        <a:p>
          <a:endParaRPr lang="en-US"/>
        </a:p>
      </dgm:t>
    </dgm:pt>
    <dgm:pt modelId="{3156B4F8-B891-413E-8074-84E9B6438CF5}">
      <dgm:prSet phldrT="[Text]"/>
      <dgm:spPr/>
      <dgm:t>
        <a:bodyPr/>
        <a:lstStyle/>
        <a:p>
          <a:r>
            <a:rPr lang="en-US" dirty="0"/>
            <a:t>Since 2003</a:t>
          </a:r>
        </a:p>
      </dgm:t>
    </dgm:pt>
    <dgm:pt modelId="{478868C9-2202-4E3F-A89D-DCBDB8A600BE}" type="parTrans" cxnId="{3E10BCDA-94E5-4268-8B42-C97576FED5B6}">
      <dgm:prSet/>
      <dgm:spPr/>
      <dgm:t>
        <a:bodyPr/>
        <a:lstStyle/>
        <a:p>
          <a:endParaRPr lang="en-US"/>
        </a:p>
      </dgm:t>
    </dgm:pt>
    <dgm:pt modelId="{8D6C68BE-A0B5-4B7A-BA15-EAF87978946D}" type="sibTrans" cxnId="{3E10BCDA-94E5-4268-8B42-C97576FED5B6}">
      <dgm:prSet/>
      <dgm:spPr/>
      <dgm:t>
        <a:bodyPr/>
        <a:lstStyle/>
        <a:p>
          <a:endParaRPr lang="en-US"/>
        </a:p>
      </dgm:t>
    </dgm:pt>
    <dgm:pt modelId="{4F91ECCA-B42B-414C-BA0E-E3C9761805FD}">
      <dgm:prSet phldrT="[Text]"/>
      <dgm:spPr/>
      <dgm:t>
        <a:bodyPr/>
        <a:lstStyle/>
        <a:p>
          <a:r>
            <a:rPr lang="en-US" dirty="0"/>
            <a:t>VB6, ASP and </a:t>
          </a:r>
          <a:r>
            <a:rPr lang="en-US" dirty="0" err="1"/>
            <a:t>Javascript</a:t>
          </a:r>
          <a:endParaRPr lang="en-US" dirty="0"/>
        </a:p>
      </dgm:t>
    </dgm:pt>
    <dgm:pt modelId="{1B64EADF-AD9D-4067-A03C-4337BCB421C5}" type="parTrans" cxnId="{3E774D2F-7241-4D37-B866-2D11D5726603}">
      <dgm:prSet/>
      <dgm:spPr/>
      <dgm:t>
        <a:bodyPr/>
        <a:lstStyle/>
        <a:p>
          <a:endParaRPr lang="en-US"/>
        </a:p>
      </dgm:t>
    </dgm:pt>
    <dgm:pt modelId="{DBB2F786-8B45-461E-B306-D69D6D9775F2}" type="sibTrans" cxnId="{3E774D2F-7241-4D37-B866-2D11D5726603}">
      <dgm:prSet/>
      <dgm:spPr/>
      <dgm:t>
        <a:bodyPr/>
        <a:lstStyle/>
        <a:p>
          <a:endParaRPr lang="en-US"/>
        </a:p>
      </dgm:t>
    </dgm:pt>
    <dgm:pt modelId="{B298C2DB-6195-4846-88E0-3B7AD82CC159}" type="pres">
      <dgm:prSet presAssocID="{47A26B73-4868-4EE1-8242-3C93B89E4D6E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5DF4EDC6-8266-48B2-A108-2C7BBD45DB07}" type="pres">
      <dgm:prSet presAssocID="{F095C778-5B14-4622-93D5-A6EEF123441F}" presName="circle1" presStyleLbl="node1" presStyleIdx="0" presStyleCnt="3"/>
      <dgm:spPr/>
    </dgm:pt>
    <dgm:pt modelId="{4407EA33-3810-4A5C-BA5C-25FB28BBF171}" type="pres">
      <dgm:prSet presAssocID="{F095C778-5B14-4622-93D5-A6EEF123441F}" presName="space" presStyleCnt="0"/>
      <dgm:spPr/>
    </dgm:pt>
    <dgm:pt modelId="{F8BCFDC3-91DE-4E4B-B0C9-FF9FE192F033}" type="pres">
      <dgm:prSet presAssocID="{F095C778-5B14-4622-93D5-A6EEF123441F}" presName="rect1" presStyleLbl="alignAcc1" presStyleIdx="0" presStyleCnt="3"/>
      <dgm:spPr/>
    </dgm:pt>
    <dgm:pt modelId="{B0E4890A-3660-4172-A174-EC497149BF2E}" type="pres">
      <dgm:prSet presAssocID="{0721AA14-399B-43B1-9F2C-88634C9FC0D2}" presName="vertSpace2" presStyleLbl="node1" presStyleIdx="0" presStyleCnt="3"/>
      <dgm:spPr/>
    </dgm:pt>
    <dgm:pt modelId="{EF0EAAD1-3E85-4E0B-940A-9DAF364B68EE}" type="pres">
      <dgm:prSet presAssocID="{0721AA14-399B-43B1-9F2C-88634C9FC0D2}" presName="circle2" presStyleLbl="node1" presStyleIdx="1" presStyleCnt="3"/>
      <dgm:spPr/>
    </dgm:pt>
    <dgm:pt modelId="{ED892FC7-30F4-43F7-A29E-4F9E6DE06947}" type="pres">
      <dgm:prSet presAssocID="{0721AA14-399B-43B1-9F2C-88634C9FC0D2}" presName="rect2" presStyleLbl="alignAcc1" presStyleIdx="1" presStyleCnt="3"/>
      <dgm:spPr/>
    </dgm:pt>
    <dgm:pt modelId="{1AC7CFA3-A412-479B-9A35-62E77961648B}" type="pres">
      <dgm:prSet presAssocID="{5EB7A93A-F70F-41E9-905B-318EE1C40411}" presName="vertSpace3" presStyleLbl="node1" presStyleIdx="1" presStyleCnt="3"/>
      <dgm:spPr/>
    </dgm:pt>
    <dgm:pt modelId="{86BF6D52-D545-49FD-AC6E-B8608584398E}" type="pres">
      <dgm:prSet presAssocID="{5EB7A93A-F70F-41E9-905B-318EE1C40411}" presName="circle3" presStyleLbl="node1" presStyleIdx="2" presStyleCnt="3"/>
      <dgm:spPr/>
    </dgm:pt>
    <dgm:pt modelId="{B3FCA82F-3961-4FBD-98DC-635969A28DE8}" type="pres">
      <dgm:prSet presAssocID="{5EB7A93A-F70F-41E9-905B-318EE1C40411}" presName="rect3" presStyleLbl="alignAcc1" presStyleIdx="2" presStyleCnt="3"/>
      <dgm:spPr/>
    </dgm:pt>
    <dgm:pt modelId="{20F78319-6C23-46A0-919B-1142B84E3BD9}" type="pres">
      <dgm:prSet presAssocID="{F095C778-5B14-4622-93D5-A6EEF123441F}" presName="rect1ParTx" presStyleLbl="alignAcc1" presStyleIdx="2" presStyleCnt="3">
        <dgm:presLayoutVars>
          <dgm:chMax val="1"/>
          <dgm:bulletEnabled val="1"/>
        </dgm:presLayoutVars>
      </dgm:prSet>
      <dgm:spPr/>
    </dgm:pt>
    <dgm:pt modelId="{BFDB7B8F-E38C-4801-A9B1-F735410B8C74}" type="pres">
      <dgm:prSet presAssocID="{F095C778-5B14-4622-93D5-A6EEF123441F}" presName="rect1ChTx" presStyleLbl="alignAcc1" presStyleIdx="2" presStyleCnt="3">
        <dgm:presLayoutVars>
          <dgm:bulletEnabled val="1"/>
        </dgm:presLayoutVars>
      </dgm:prSet>
      <dgm:spPr/>
    </dgm:pt>
    <dgm:pt modelId="{74D76647-4C10-4643-8F70-677BE6DFD41E}" type="pres">
      <dgm:prSet presAssocID="{0721AA14-399B-43B1-9F2C-88634C9FC0D2}" presName="rect2ParTx" presStyleLbl="alignAcc1" presStyleIdx="2" presStyleCnt="3">
        <dgm:presLayoutVars>
          <dgm:chMax val="1"/>
          <dgm:bulletEnabled val="1"/>
        </dgm:presLayoutVars>
      </dgm:prSet>
      <dgm:spPr/>
    </dgm:pt>
    <dgm:pt modelId="{AF25813C-355D-4C6F-9ED4-A6C612FA5390}" type="pres">
      <dgm:prSet presAssocID="{0721AA14-399B-43B1-9F2C-88634C9FC0D2}" presName="rect2ChTx" presStyleLbl="alignAcc1" presStyleIdx="2" presStyleCnt="3">
        <dgm:presLayoutVars>
          <dgm:bulletEnabled val="1"/>
        </dgm:presLayoutVars>
      </dgm:prSet>
      <dgm:spPr/>
    </dgm:pt>
    <dgm:pt modelId="{A015D581-7EEF-497C-B930-B831154B6988}" type="pres">
      <dgm:prSet presAssocID="{5EB7A93A-F70F-41E9-905B-318EE1C40411}" presName="rect3ParTx" presStyleLbl="alignAcc1" presStyleIdx="2" presStyleCnt="3">
        <dgm:presLayoutVars>
          <dgm:chMax val="1"/>
          <dgm:bulletEnabled val="1"/>
        </dgm:presLayoutVars>
      </dgm:prSet>
      <dgm:spPr/>
    </dgm:pt>
    <dgm:pt modelId="{3CF2C1BE-CB6C-4E5A-B79F-BB4899812C32}" type="pres">
      <dgm:prSet presAssocID="{5EB7A93A-F70F-41E9-905B-318EE1C40411}" presName="rect3ChTx" presStyleLbl="alignAcc1" presStyleIdx="2" presStyleCnt="3">
        <dgm:presLayoutVars>
          <dgm:bulletEnabled val="1"/>
        </dgm:presLayoutVars>
      </dgm:prSet>
      <dgm:spPr/>
    </dgm:pt>
  </dgm:ptLst>
  <dgm:cxnLst>
    <dgm:cxn modelId="{5A001001-1407-450D-9BC9-ADBF697F8FDC}" srcId="{F095C778-5B14-4622-93D5-A6EEF123441F}" destId="{2B2DB256-644A-44E3-B8F6-26DE1F265B96}" srcOrd="1" destOrd="0" parTransId="{C0F17AE3-4313-46C7-8054-EA44F5D6EEAA}" sibTransId="{79F0ADB4-FDFB-4E72-9E87-DD795808BC25}"/>
    <dgm:cxn modelId="{A6D0D20E-1B53-4F69-9302-868C9CF8FDA0}" type="presOf" srcId="{0721AA14-399B-43B1-9F2C-88634C9FC0D2}" destId="{ED892FC7-30F4-43F7-A29E-4F9E6DE06947}" srcOrd="0" destOrd="0" presId="urn:microsoft.com/office/officeart/2005/8/layout/target3"/>
    <dgm:cxn modelId="{3E774D2F-7241-4D37-B866-2D11D5726603}" srcId="{5EB7A93A-F70F-41E9-905B-318EE1C40411}" destId="{4F91ECCA-B42B-414C-BA0E-E3C9761805FD}" srcOrd="1" destOrd="0" parTransId="{1B64EADF-AD9D-4067-A03C-4337BCB421C5}" sibTransId="{DBB2F786-8B45-461E-B306-D69D6D9775F2}"/>
    <dgm:cxn modelId="{97EC9432-D47D-4B2F-A900-FC68DE7A97B0}" type="presOf" srcId="{5EB7A93A-F70F-41E9-905B-318EE1C40411}" destId="{A015D581-7EEF-497C-B930-B831154B6988}" srcOrd="1" destOrd="0" presId="urn:microsoft.com/office/officeart/2005/8/layout/target3"/>
    <dgm:cxn modelId="{92B8C663-6820-4C75-BC57-6B1F22E5474B}" type="presOf" srcId="{F095C778-5B14-4622-93D5-A6EEF123441F}" destId="{F8BCFDC3-91DE-4E4B-B0C9-FF9FE192F033}" srcOrd="0" destOrd="0" presId="urn:microsoft.com/office/officeart/2005/8/layout/target3"/>
    <dgm:cxn modelId="{17D21666-B228-4D72-9939-84258C6A897B}" type="presOf" srcId="{0721AA14-399B-43B1-9F2C-88634C9FC0D2}" destId="{74D76647-4C10-4643-8F70-677BE6DFD41E}" srcOrd="1" destOrd="0" presId="urn:microsoft.com/office/officeart/2005/8/layout/target3"/>
    <dgm:cxn modelId="{818AE649-E51E-4DA8-9AF6-292115D61A2D}" type="presOf" srcId="{F095C778-5B14-4622-93D5-A6EEF123441F}" destId="{20F78319-6C23-46A0-919B-1142B84E3BD9}" srcOrd="1" destOrd="0" presId="urn:microsoft.com/office/officeart/2005/8/layout/target3"/>
    <dgm:cxn modelId="{EA260484-6DB8-4583-8037-2535CDCD7C74}" srcId="{47A26B73-4868-4EE1-8242-3C93B89E4D6E}" destId="{0721AA14-399B-43B1-9F2C-88634C9FC0D2}" srcOrd="1" destOrd="0" parTransId="{DCF401D3-A4B1-47CF-9153-930F3BA55CB0}" sibTransId="{AA4BD578-7C42-48CD-A476-8D5C70050BFB}"/>
    <dgm:cxn modelId="{D9065A91-8EE4-4A74-B776-2F9458003305}" type="presOf" srcId="{47A26B73-4868-4EE1-8242-3C93B89E4D6E}" destId="{B298C2DB-6195-4846-88E0-3B7AD82CC159}" srcOrd="0" destOrd="0" presId="urn:microsoft.com/office/officeart/2005/8/layout/target3"/>
    <dgm:cxn modelId="{EC75609F-A2CD-49E5-9DBA-0CF603CF9B7A}" type="presOf" srcId="{C185BFB5-D834-4155-9AE5-2A0D75B18113}" destId="{BFDB7B8F-E38C-4801-A9B1-F735410B8C74}" srcOrd="0" destOrd="0" presId="urn:microsoft.com/office/officeart/2005/8/layout/target3"/>
    <dgm:cxn modelId="{AB7534B3-DCD3-4A47-9F02-CB1DD22E2EFC}" type="presOf" srcId="{3156B4F8-B891-413E-8074-84E9B6438CF5}" destId="{3CF2C1BE-CB6C-4E5A-B79F-BB4899812C32}" srcOrd="0" destOrd="0" presId="urn:microsoft.com/office/officeart/2005/8/layout/target3"/>
    <dgm:cxn modelId="{4C7E97CA-D0E7-4E71-8684-BC1AE51B4130}" type="presOf" srcId="{88DF5B17-2C1E-4D1E-BAEB-D6A649C5EEBD}" destId="{AF25813C-355D-4C6F-9ED4-A6C612FA5390}" srcOrd="0" destOrd="0" presId="urn:microsoft.com/office/officeart/2005/8/layout/target3"/>
    <dgm:cxn modelId="{6431AED3-26F1-40C9-832F-98002E879F10}" srcId="{47A26B73-4868-4EE1-8242-3C93B89E4D6E}" destId="{5EB7A93A-F70F-41E9-905B-318EE1C40411}" srcOrd="2" destOrd="0" parTransId="{AE2D10AB-0F30-41CF-AC78-2DE078BD782B}" sibTransId="{35D2516F-9FC8-41F5-84EF-D5A20638CCD7}"/>
    <dgm:cxn modelId="{3E10BCDA-94E5-4268-8B42-C97576FED5B6}" srcId="{5EB7A93A-F70F-41E9-905B-318EE1C40411}" destId="{3156B4F8-B891-413E-8074-84E9B6438CF5}" srcOrd="0" destOrd="0" parTransId="{478868C9-2202-4E3F-A89D-DCBDB8A600BE}" sibTransId="{8D6C68BE-A0B5-4B7A-BA15-EAF87978946D}"/>
    <dgm:cxn modelId="{E3DE01DD-5EC8-4D1E-948A-B02EAC6B6BD2}" srcId="{0721AA14-399B-43B1-9F2C-88634C9FC0D2}" destId="{88DF5B17-2C1E-4D1E-BAEB-D6A649C5EEBD}" srcOrd="0" destOrd="0" parTransId="{7DEAA408-0CAC-43B9-AA13-BD1498A7886C}" sibTransId="{88210A4F-3E8E-4BC1-A52A-0ED270166126}"/>
    <dgm:cxn modelId="{C91906E1-3330-4A89-A25A-00C52E123764}" srcId="{F095C778-5B14-4622-93D5-A6EEF123441F}" destId="{C185BFB5-D834-4155-9AE5-2A0D75B18113}" srcOrd="0" destOrd="0" parTransId="{C2A987FE-5EBA-407D-9991-92B919D8BF6F}" sibTransId="{BC9C687B-FA9C-4D05-B5D1-10AEF988F387}"/>
    <dgm:cxn modelId="{821850EB-0D4B-4116-B679-8C3EC5325750}" type="presOf" srcId="{4F91ECCA-B42B-414C-BA0E-E3C9761805FD}" destId="{3CF2C1BE-CB6C-4E5A-B79F-BB4899812C32}" srcOrd="0" destOrd="1" presId="urn:microsoft.com/office/officeart/2005/8/layout/target3"/>
    <dgm:cxn modelId="{47DC2FF6-A043-407A-B203-78BFFF9AFA13}" srcId="{47A26B73-4868-4EE1-8242-3C93B89E4D6E}" destId="{F095C778-5B14-4622-93D5-A6EEF123441F}" srcOrd="0" destOrd="0" parTransId="{E0F746A7-7415-4587-9C13-D899AC614AEB}" sibTransId="{5DA3CF84-90F9-490E-87B7-6EE2814AEA62}"/>
    <dgm:cxn modelId="{F603F3FA-F5F1-4339-8FE9-2E9DAC0F9C30}" type="presOf" srcId="{2B2DB256-644A-44E3-B8F6-26DE1F265B96}" destId="{BFDB7B8F-E38C-4801-A9B1-F735410B8C74}" srcOrd="0" destOrd="1" presId="urn:microsoft.com/office/officeart/2005/8/layout/target3"/>
    <dgm:cxn modelId="{355754FB-8852-414A-8533-9DD190B14FF5}" type="presOf" srcId="{5EB7A93A-F70F-41E9-905B-318EE1C40411}" destId="{B3FCA82F-3961-4FBD-98DC-635969A28DE8}" srcOrd="0" destOrd="0" presId="urn:microsoft.com/office/officeart/2005/8/layout/target3"/>
    <dgm:cxn modelId="{66B761B3-6F70-4129-A873-5F110BF87A44}" type="presParOf" srcId="{B298C2DB-6195-4846-88E0-3B7AD82CC159}" destId="{5DF4EDC6-8266-48B2-A108-2C7BBD45DB07}" srcOrd="0" destOrd="0" presId="urn:microsoft.com/office/officeart/2005/8/layout/target3"/>
    <dgm:cxn modelId="{F40EC35E-193C-4886-BE48-8AA7D89C3EBE}" type="presParOf" srcId="{B298C2DB-6195-4846-88E0-3B7AD82CC159}" destId="{4407EA33-3810-4A5C-BA5C-25FB28BBF171}" srcOrd="1" destOrd="0" presId="urn:microsoft.com/office/officeart/2005/8/layout/target3"/>
    <dgm:cxn modelId="{FA336D89-CE92-4770-AD1C-9F99B640BB01}" type="presParOf" srcId="{B298C2DB-6195-4846-88E0-3B7AD82CC159}" destId="{F8BCFDC3-91DE-4E4B-B0C9-FF9FE192F033}" srcOrd="2" destOrd="0" presId="urn:microsoft.com/office/officeart/2005/8/layout/target3"/>
    <dgm:cxn modelId="{A04FBC24-B786-4A59-9138-3331422723E5}" type="presParOf" srcId="{B298C2DB-6195-4846-88E0-3B7AD82CC159}" destId="{B0E4890A-3660-4172-A174-EC497149BF2E}" srcOrd="3" destOrd="0" presId="urn:microsoft.com/office/officeart/2005/8/layout/target3"/>
    <dgm:cxn modelId="{B728B75E-9C93-4861-9556-B7D4A9055AEC}" type="presParOf" srcId="{B298C2DB-6195-4846-88E0-3B7AD82CC159}" destId="{EF0EAAD1-3E85-4E0B-940A-9DAF364B68EE}" srcOrd="4" destOrd="0" presId="urn:microsoft.com/office/officeart/2005/8/layout/target3"/>
    <dgm:cxn modelId="{78DDBC21-EFA1-4A2B-8669-FA4FDFB1D78F}" type="presParOf" srcId="{B298C2DB-6195-4846-88E0-3B7AD82CC159}" destId="{ED892FC7-30F4-43F7-A29E-4F9E6DE06947}" srcOrd="5" destOrd="0" presId="urn:microsoft.com/office/officeart/2005/8/layout/target3"/>
    <dgm:cxn modelId="{EB818F0E-C321-41B5-AE51-2AF9C5A79A68}" type="presParOf" srcId="{B298C2DB-6195-4846-88E0-3B7AD82CC159}" destId="{1AC7CFA3-A412-479B-9A35-62E77961648B}" srcOrd="6" destOrd="0" presId="urn:microsoft.com/office/officeart/2005/8/layout/target3"/>
    <dgm:cxn modelId="{7EB07D51-0D48-4D54-B572-5320C725D47F}" type="presParOf" srcId="{B298C2DB-6195-4846-88E0-3B7AD82CC159}" destId="{86BF6D52-D545-49FD-AC6E-B8608584398E}" srcOrd="7" destOrd="0" presId="urn:microsoft.com/office/officeart/2005/8/layout/target3"/>
    <dgm:cxn modelId="{8E00238D-8579-4331-9956-0619212B564E}" type="presParOf" srcId="{B298C2DB-6195-4846-88E0-3B7AD82CC159}" destId="{B3FCA82F-3961-4FBD-98DC-635969A28DE8}" srcOrd="8" destOrd="0" presId="urn:microsoft.com/office/officeart/2005/8/layout/target3"/>
    <dgm:cxn modelId="{265DB3D0-1BBB-412E-8F36-9A9AC64B1653}" type="presParOf" srcId="{B298C2DB-6195-4846-88E0-3B7AD82CC159}" destId="{20F78319-6C23-46A0-919B-1142B84E3BD9}" srcOrd="9" destOrd="0" presId="urn:microsoft.com/office/officeart/2005/8/layout/target3"/>
    <dgm:cxn modelId="{05C5C6CB-5720-44B4-BB51-9E0333ED78AF}" type="presParOf" srcId="{B298C2DB-6195-4846-88E0-3B7AD82CC159}" destId="{BFDB7B8F-E38C-4801-A9B1-F735410B8C74}" srcOrd="10" destOrd="0" presId="urn:microsoft.com/office/officeart/2005/8/layout/target3"/>
    <dgm:cxn modelId="{E287746C-A470-4B40-9154-8DFE168317FC}" type="presParOf" srcId="{B298C2DB-6195-4846-88E0-3B7AD82CC159}" destId="{74D76647-4C10-4643-8F70-677BE6DFD41E}" srcOrd="11" destOrd="0" presId="urn:microsoft.com/office/officeart/2005/8/layout/target3"/>
    <dgm:cxn modelId="{29E640D5-72CA-4F77-AA0A-9D9C3C9DB02A}" type="presParOf" srcId="{B298C2DB-6195-4846-88E0-3B7AD82CC159}" destId="{AF25813C-355D-4C6F-9ED4-A6C612FA5390}" srcOrd="12" destOrd="0" presId="urn:microsoft.com/office/officeart/2005/8/layout/target3"/>
    <dgm:cxn modelId="{48E37DA1-6580-4B59-B5AD-2406D912CCB1}" type="presParOf" srcId="{B298C2DB-6195-4846-88E0-3B7AD82CC159}" destId="{A015D581-7EEF-497C-B930-B831154B6988}" srcOrd="13" destOrd="0" presId="urn:microsoft.com/office/officeart/2005/8/layout/target3"/>
    <dgm:cxn modelId="{6FE7082E-6801-47DD-9F13-685272D47506}" type="presParOf" srcId="{B298C2DB-6195-4846-88E0-3B7AD82CC159}" destId="{3CF2C1BE-CB6C-4E5A-B79F-BB4899812C32}" srcOrd="14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F4EDC6-8266-48B2-A108-2C7BBD45DB07}">
      <dsp:nvSpPr>
        <dsp:cNvPr id="0" name=""/>
        <dsp:cNvSpPr/>
      </dsp:nvSpPr>
      <dsp:spPr>
        <a:xfrm>
          <a:off x="0" y="833428"/>
          <a:ext cx="3751810" cy="3751810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BCFDC3-91DE-4E4B-B0C9-FF9FE192F033}">
      <dsp:nvSpPr>
        <dsp:cNvPr id="0" name=""/>
        <dsp:cNvSpPr/>
      </dsp:nvSpPr>
      <dsp:spPr>
        <a:xfrm>
          <a:off x="1875905" y="833428"/>
          <a:ext cx="4377112" cy="375181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Business Applications</a:t>
          </a:r>
        </a:p>
      </dsp:txBody>
      <dsp:txXfrm>
        <a:off x="1875905" y="833428"/>
        <a:ext cx="2188556" cy="1125545"/>
      </dsp:txXfrm>
    </dsp:sp>
    <dsp:sp modelId="{EF0EAAD1-3E85-4E0B-940A-9DAF364B68EE}">
      <dsp:nvSpPr>
        <dsp:cNvPr id="0" name=""/>
        <dsp:cNvSpPr/>
      </dsp:nvSpPr>
      <dsp:spPr>
        <a:xfrm>
          <a:off x="656568" y="1958973"/>
          <a:ext cx="2438674" cy="2438674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892FC7-30F4-43F7-A29E-4F9E6DE06947}">
      <dsp:nvSpPr>
        <dsp:cNvPr id="0" name=""/>
        <dsp:cNvSpPr/>
      </dsp:nvSpPr>
      <dsp:spPr>
        <a:xfrm>
          <a:off x="1875905" y="1958973"/>
          <a:ext cx="4377112" cy="243867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Full-Stack </a:t>
          </a:r>
          <a:r>
            <a:rPr lang="en-US" sz="3000" kern="1200" dirty="0" err="1"/>
            <a:t>.Net</a:t>
          </a:r>
          <a:r>
            <a:rPr lang="en-US" sz="3000" kern="1200" dirty="0"/>
            <a:t> Dev</a:t>
          </a:r>
        </a:p>
      </dsp:txBody>
      <dsp:txXfrm>
        <a:off x="1875905" y="1958973"/>
        <a:ext cx="2188556" cy="1125541"/>
      </dsp:txXfrm>
    </dsp:sp>
    <dsp:sp modelId="{86BF6D52-D545-49FD-AC6E-B8608584398E}">
      <dsp:nvSpPr>
        <dsp:cNvPr id="0" name=""/>
        <dsp:cNvSpPr/>
      </dsp:nvSpPr>
      <dsp:spPr>
        <a:xfrm>
          <a:off x="1313134" y="3084515"/>
          <a:ext cx="1125542" cy="1125542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FCA82F-3961-4FBD-98DC-635969A28DE8}">
      <dsp:nvSpPr>
        <dsp:cNvPr id="0" name=""/>
        <dsp:cNvSpPr/>
      </dsp:nvSpPr>
      <dsp:spPr>
        <a:xfrm>
          <a:off x="1875905" y="3084515"/>
          <a:ext cx="4377112" cy="112554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Project Based</a:t>
          </a:r>
        </a:p>
      </dsp:txBody>
      <dsp:txXfrm>
        <a:off x="1875905" y="3084515"/>
        <a:ext cx="2188556" cy="1125542"/>
      </dsp:txXfrm>
    </dsp:sp>
    <dsp:sp modelId="{BFDB7B8F-E38C-4801-A9B1-F735410B8C74}">
      <dsp:nvSpPr>
        <dsp:cNvPr id="0" name=""/>
        <dsp:cNvSpPr/>
      </dsp:nvSpPr>
      <dsp:spPr>
        <a:xfrm>
          <a:off x="4064461" y="833428"/>
          <a:ext cx="2188556" cy="112554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cene3d>
          <a:camera prst="orthographicFront"/>
          <a:lightRig rig="chilly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Since June 2018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Independent Contractor +1 Year</a:t>
          </a:r>
        </a:p>
      </dsp:txBody>
      <dsp:txXfrm>
        <a:off x="4064461" y="833428"/>
        <a:ext cx="2188556" cy="1125545"/>
      </dsp:txXfrm>
    </dsp:sp>
    <dsp:sp modelId="{AF25813C-355D-4C6F-9ED4-A6C612FA5390}">
      <dsp:nvSpPr>
        <dsp:cNvPr id="0" name=""/>
        <dsp:cNvSpPr/>
      </dsp:nvSpPr>
      <dsp:spPr>
        <a:xfrm>
          <a:off x="4064461" y="1958973"/>
          <a:ext cx="2188556" cy="1125541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cene3d>
          <a:camera prst="orthographicFront"/>
          <a:lightRig rig="chilly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Since May 2015   </a:t>
          </a:r>
        </a:p>
      </dsp:txBody>
      <dsp:txXfrm>
        <a:off x="4064461" y="1958973"/>
        <a:ext cx="2188556" cy="1125541"/>
      </dsp:txXfrm>
    </dsp:sp>
    <dsp:sp modelId="{3CF2C1BE-CB6C-4E5A-B79F-BB4899812C32}">
      <dsp:nvSpPr>
        <dsp:cNvPr id="0" name=""/>
        <dsp:cNvSpPr/>
      </dsp:nvSpPr>
      <dsp:spPr>
        <a:xfrm>
          <a:off x="4064461" y="3084515"/>
          <a:ext cx="2188556" cy="1125542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cene3d>
          <a:camera prst="orthographicFront"/>
          <a:lightRig rig="chilly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Since 2003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VB6, ASP and </a:t>
          </a:r>
          <a:r>
            <a:rPr lang="en-US" sz="1900" kern="1200" dirty="0" err="1"/>
            <a:t>Javascript</a:t>
          </a:r>
          <a:endParaRPr lang="en-US" sz="1900" kern="1200" dirty="0"/>
        </a:p>
      </dsp:txBody>
      <dsp:txXfrm>
        <a:off x="4064461" y="3084515"/>
        <a:ext cx="2188556" cy="11255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0962A-5C33-4E11-86F8-0F23C6407B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56714A-954B-4744-8823-476509BBD1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C0180-C640-42DE-BDEE-734C53DA0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0D106-A94B-4653-A155-F808EC27A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730220-F943-4A68-9EA4-DF31D3F4F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60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6FE49-00A1-405E-B7EC-7767D97E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1ABF60-8658-473B-A516-CDEA6C28CC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03BD3-2BCF-43FC-AE25-8B124D3F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B7155-2D63-438F-BF62-9955D955B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74057-96DD-4562-BF96-AB3BA7EA4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89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157355-EF4F-4A7C-A386-064E43C65B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41D92C-1BC1-40B9-B664-CA3027564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066FC-FDED-4781-97B0-10201BA61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56904-CA46-4CE3-A3BD-58D01AA70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39EC3-3F5C-4B5D-BD6F-F1FAB8A51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52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C578C-17C2-44FD-9FA9-C75421F82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F5F35-1CF1-4486-B186-84B5A81E0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403F5-4A4F-4A85-89DB-B31419DB4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D196C-DB24-49D1-9ABF-3D85A76B2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CFD5B-1260-4BD8-A398-EC4033D9A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565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6571B-5D0A-4F7B-A87A-D1FA46C52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DD05-A0A9-4FE9-9A6E-A1D478F82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4F59D-B35F-4BB5-95A3-A3486D5FF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676C3-01E0-450B-BF84-0B5503CD1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CC27B-6CCB-41A9-86B2-014A675F1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217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0518-4C27-4864-86B6-C9AC3DE5B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10E09-5465-4198-87AD-3F7909791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BD601-F555-4BC8-8B3D-E7E3B7AA8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6E31D0-94B7-463D-B0FA-30BB151C4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8BA5B0-E888-4240-8EE3-C7B26B07E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63FDB7-F7DF-43B6-BF95-D03DD5D5B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950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FDF4B-C4D9-45D8-9355-60310DAE3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F85C0-A1E9-4F64-985D-1237AD0E4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AD0F75-A623-49BD-80E6-14E69474A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65A136-F8EB-4CDB-8082-30AF7ACF43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050BB9-13F3-4811-8E9C-F6ECC40352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6DD934-D226-4E9F-BE56-A95637E33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0FA375-2827-4F02-9294-0AE870C91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FD71D7-CA75-4E7B-A66B-E759ED97D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96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FAD98-3B68-44CF-8FEA-007BABE07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9B9A05-40FC-419D-A240-44D4A4A8E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22AC30-C916-4759-BF50-B47051CB2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5C2907-ED6E-47BE-B5DC-376D61FAB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530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6373D5-94A6-4F15-93E8-B3F3AF583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F2ED0B-134E-4922-9D1D-C659E8252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6D0353-F7C1-406A-937E-BB1C1359C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571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0A659-BDD1-4163-A282-1DD29287D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B471A-0C71-4087-8866-9B6DC4027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77222-2382-4ADE-A310-C1D0742AA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2E7DAD-2086-4B79-8F4A-F767263A3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D249F2-0782-405C-AD6E-1A428C9D9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4B95DC-9DC9-469F-A74C-413A0E7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64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B8DE3-4C2A-484F-B474-F86AD1E4B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A8BFB1-AB19-4E28-A4AB-15F8016EB4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95CA2C-F19C-4A79-BE31-AE7ECF8D24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A953C6-0701-489C-B3F4-FF7C28C48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9BE9A8-5B75-4D1B-B1D2-C83C0FE0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2F12A-7014-422A-899E-69E8B14E6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27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F77149-B3FA-49F0-990B-F26474977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E008B-F9D0-4B82-9798-5A1629768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591BE-626D-4454-AFCF-38CA92A778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1A237-237D-4B22-B202-7811981AE8EA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110A0-7F4C-40D1-BA1F-64B006D921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A9673-8180-4385-A365-96568902D4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36CDF-5436-4563-B261-8C2268A323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170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5395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3C787B1-4D84-47D4-9706-9693C934BD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9856296"/>
              </p:ext>
            </p:extLst>
          </p:nvPr>
        </p:nvGraphicFramePr>
        <p:xfrm>
          <a:off x="489528" y="193193"/>
          <a:ext cx="6253018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832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DF4EDC6-8266-48B2-A108-2C7BBD45DB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5DF4EDC6-8266-48B2-A108-2C7BBD45DB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8BCFDC3-91DE-4E4B-B0C9-FF9FE192F0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graphicEl>
                                              <a:dgm id="{F8BCFDC3-91DE-4E4B-B0C9-FF9FE192F0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FDB7B8F-E38C-4801-A9B1-F735410B8C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graphicEl>
                                              <a:dgm id="{BFDB7B8F-E38C-4801-A9B1-F735410B8C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F0EAAD1-3E85-4E0B-940A-9DAF364B68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graphicEl>
                                              <a:dgm id="{EF0EAAD1-3E85-4E0B-940A-9DAF364B68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D892FC7-30F4-43F7-A29E-4F9E6DE069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graphicEl>
                                              <a:dgm id="{ED892FC7-30F4-43F7-A29E-4F9E6DE0694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F25813C-355D-4C6F-9ED4-A6C612FA53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graphicEl>
                                              <a:dgm id="{AF25813C-355D-4C6F-9ED4-A6C612FA53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6BF6D52-D545-49FD-AC6E-B860858439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graphicEl>
                                              <a:dgm id="{86BF6D52-D545-49FD-AC6E-B860858439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3FCA82F-3961-4FBD-98DC-635969A28D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graphicEl>
                                              <a:dgm id="{B3FCA82F-3961-4FBD-98DC-635969A28DE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CF2C1BE-CB6C-4E5A-B79F-BB4899812C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graphicEl>
                                              <a:dgm id="{3CF2C1BE-CB6C-4E5A-B79F-BB4899812C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D4A64-25FE-4C8E-989D-D3BB86452AA6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lumMod val="89000"/>
                  <a:alpha val="40000"/>
                </a:schemeClr>
              </a:gs>
              <a:gs pos="23000">
                <a:schemeClr val="accent3">
                  <a:lumMod val="89000"/>
                  <a:alpha val="40000"/>
                </a:schemeClr>
              </a:gs>
              <a:gs pos="69000">
                <a:schemeClr val="accent3">
                  <a:lumMod val="75000"/>
                  <a:alpha val="40000"/>
                </a:schemeClr>
              </a:gs>
              <a:gs pos="97000">
                <a:schemeClr val="accent3">
                  <a:lumMod val="70000"/>
                  <a:alpha val="4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Agenda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F675B25-0633-4ADB-B004-C0408F0A6FD6}"/>
              </a:ext>
            </a:extLst>
          </p:cNvPr>
          <p:cNvGrpSpPr/>
          <p:nvPr/>
        </p:nvGrpSpPr>
        <p:grpSpPr>
          <a:xfrm>
            <a:off x="838200" y="1827947"/>
            <a:ext cx="10515599" cy="2315898"/>
            <a:chOff x="838200" y="1827947"/>
            <a:chExt cx="10515599" cy="2315898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85D95F0-BB38-4530-AA15-8F834F3EE6B1}"/>
                </a:ext>
              </a:extLst>
            </p:cNvPr>
            <p:cNvSpPr/>
            <p:nvPr/>
          </p:nvSpPr>
          <p:spPr>
            <a:xfrm>
              <a:off x="838200" y="1827947"/>
              <a:ext cx="1621129" cy="2315898"/>
            </a:xfrm>
            <a:custGeom>
              <a:avLst/>
              <a:gdLst>
                <a:gd name="connsiteX0" fmla="*/ 0 w 2315897"/>
                <a:gd name="connsiteY0" fmla="*/ 0 h 1621128"/>
                <a:gd name="connsiteX1" fmla="*/ 1505333 w 2315897"/>
                <a:gd name="connsiteY1" fmla="*/ 0 h 1621128"/>
                <a:gd name="connsiteX2" fmla="*/ 2315897 w 2315897"/>
                <a:gd name="connsiteY2" fmla="*/ 810564 h 1621128"/>
                <a:gd name="connsiteX3" fmla="*/ 1505333 w 2315897"/>
                <a:gd name="connsiteY3" fmla="*/ 1621128 h 1621128"/>
                <a:gd name="connsiteX4" fmla="*/ 0 w 2315897"/>
                <a:gd name="connsiteY4" fmla="*/ 1621128 h 1621128"/>
                <a:gd name="connsiteX5" fmla="*/ 810564 w 2315897"/>
                <a:gd name="connsiteY5" fmla="*/ 810564 h 1621128"/>
                <a:gd name="connsiteX6" fmla="*/ 0 w 2315897"/>
                <a:gd name="connsiteY6" fmla="*/ 0 h 162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897" h="1621128">
                  <a:moveTo>
                    <a:pt x="2315896" y="0"/>
                  </a:moveTo>
                  <a:lnTo>
                    <a:pt x="2315896" y="1053733"/>
                  </a:lnTo>
                  <a:lnTo>
                    <a:pt x="1157949" y="1621128"/>
                  </a:lnTo>
                  <a:lnTo>
                    <a:pt x="1" y="1053733"/>
                  </a:lnTo>
                  <a:lnTo>
                    <a:pt x="1" y="0"/>
                  </a:lnTo>
                  <a:lnTo>
                    <a:pt x="1157949" y="567395"/>
                  </a:lnTo>
                  <a:lnTo>
                    <a:pt x="2315896" y="0"/>
                  </a:lnTo>
                  <a:close/>
                </a:path>
              </a:pathLst>
            </a:custGeom>
            <a:solidFill>
              <a:srgbClr val="4472C4">
                <a:alpha val="69804"/>
              </a:srgbClr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76" tIns="839139" rIns="28575" bIns="839140" numCol="1" spcCol="1270" anchor="ctr" anchorCtr="0">
              <a:noAutofit/>
            </a:bodyPr>
            <a:lstStyle/>
            <a:p>
              <a:pPr marL="0" lvl="0" indent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500" kern="1200" dirty="0"/>
                <a:t>TDD</a:t>
              </a: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C81E066-6386-41E6-8DF0-F5EA51AFC5EE}"/>
                </a:ext>
              </a:extLst>
            </p:cNvPr>
            <p:cNvSpPr/>
            <p:nvPr/>
          </p:nvSpPr>
          <p:spPr>
            <a:xfrm>
              <a:off x="2459328" y="1827948"/>
              <a:ext cx="8894471" cy="1505333"/>
            </a:xfrm>
            <a:custGeom>
              <a:avLst/>
              <a:gdLst>
                <a:gd name="connsiteX0" fmla="*/ 250894 w 1505333"/>
                <a:gd name="connsiteY0" fmla="*/ 0 h 8894471"/>
                <a:gd name="connsiteX1" fmla="*/ 1254439 w 1505333"/>
                <a:gd name="connsiteY1" fmla="*/ 0 h 8894471"/>
                <a:gd name="connsiteX2" fmla="*/ 1505333 w 1505333"/>
                <a:gd name="connsiteY2" fmla="*/ 250894 h 8894471"/>
                <a:gd name="connsiteX3" fmla="*/ 1505333 w 1505333"/>
                <a:gd name="connsiteY3" fmla="*/ 8894471 h 8894471"/>
                <a:gd name="connsiteX4" fmla="*/ 1505333 w 1505333"/>
                <a:gd name="connsiteY4" fmla="*/ 8894471 h 8894471"/>
                <a:gd name="connsiteX5" fmla="*/ 0 w 1505333"/>
                <a:gd name="connsiteY5" fmla="*/ 8894471 h 8894471"/>
                <a:gd name="connsiteX6" fmla="*/ 0 w 1505333"/>
                <a:gd name="connsiteY6" fmla="*/ 8894471 h 8894471"/>
                <a:gd name="connsiteX7" fmla="*/ 0 w 1505333"/>
                <a:gd name="connsiteY7" fmla="*/ 250894 h 8894471"/>
                <a:gd name="connsiteX8" fmla="*/ 250894 w 1505333"/>
                <a:gd name="connsiteY8" fmla="*/ 0 h 8894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5333" h="8894471">
                  <a:moveTo>
                    <a:pt x="1505333" y="1482442"/>
                  </a:moveTo>
                  <a:lnTo>
                    <a:pt x="1505333" y="7412029"/>
                  </a:lnTo>
                  <a:cubicBezTo>
                    <a:pt x="1505333" y="8230759"/>
                    <a:pt x="1486322" y="8894471"/>
                    <a:pt x="1462871" y="8894471"/>
                  </a:cubicBezTo>
                  <a:lnTo>
                    <a:pt x="0" y="8894471"/>
                  </a:lnTo>
                  <a:lnTo>
                    <a:pt x="0" y="88944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62871" y="0"/>
                  </a:lnTo>
                  <a:cubicBezTo>
                    <a:pt x="1486322" y="0"/>
                    <a:pt x="1505333" y="663712"/>
                    <a:pt x="1505333" y="1482442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3792" tIns="83644" rIns="83644" bIns="83644" numCol="1" spcCol="1270" anchor="ctr" anchorCtr="0">
              <a:noAutofit/>
            </a:bodyPr>
            <a:lstStyle/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Why Test-Driven Development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 err="1"/>
                <a:t>FakeXrmEasy</a:t>
              </a:r>
              <a:r>
                <a:rPr lang="en-US" sz="1600" kern="1200" dirty="0"/>
                <a:t> to the Rescue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7470B48-139C-49EC-A3EF-520B14FBFFE3}"/>
              </a:ext>
            </a:extLst>
          </p:cNvPr>
          <p:cNvGrpSpPr/>
          <p:nvPr/>
        </p:nvGrpSpPr>
        <p:grpSpPr>
          <a:xfrm>
            <a:off x="838200" y="3858742"/>
            <a:ext cx="10515599" cy="2315898"/>
            <a:chOff x="838200" y="3858742"/>
            <a:chExt cx="10515599" cy="231589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959335D-1191-43B3-BFCF-76A869B29E06}"/>
                </a:ext>
              </a:extLst>
            </p:cNvPr>
            <p:cNvSpPr/>
            <p:nvPr/>
          </p:nvSpPr>
          <p:spPr>
            <a:xfrm>
              <a:off x="838200" y="3858742"/>
              <a:ext cx="1621129" cy="2315898"/>
            </a:xfrm>
            <a:custGeom>
              <a:avLst/>
              <a:gdLst>
                <a:gd name="connsiteX0" fmla="*/ 0 w 2315897"/>
                <a:gd name="connsiteY0" fmla="*/ 0 h 1621128"/>
                <a:gd name="connsiteX1" fmla="*/ 1505333 w 2315897"/>
                <a:gd name="connsiteY1" fmla="*/ 0 h 1621128"/>
                <a:gd name="connsiteX2" fmla="*/ 2315897 w 2315897"/>
                <a:gd name="connsiteY2" fmla="*/ 810564 h 1621128"/>
                <a:gd name="connsiteX3" fmla="*/ 1505333 w 2315897"/>
                <a:gd name="connsiteY3" fmla="*/ 1621128 h 1621128"/>
                <a:gd name="connsiteX4" fmla="*/ 0 w 2315897"/>
                <a:gd name="connsiteY4" fmla="*/ 1621128 h 1621128"/>
                <a:gd name="connsiteX5" fmla="*/ 810564 w 2315897"/>
                <a:gd name="connsiteY5" fmla="*/ 810564 h 1621128"/>
                <a:gd name="connsiteX6" fmla="*/ 0 w 2315897"/>
                <a:gd name="connsiteY6" fmla="*/ 0 h 162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897" h="1621128">
                  <a:moveTo>
                    <a:pt x="2315896" y="0"/>
                  </a:moveTo>
                  <a:lnTo>
                    <a:pt x="2315896" y="1053733"/>
                  </a:lnTo>
                  <a:lnTo>
                    <a:pt x="1157949" y="1621128"/>
                  </a:lnTo>
                  <a:lnTo>
                    <a:pt x="1" y="1053733"/>
                  </a:lnTo>
                  <a:lnTo>
                    <a:pt x="1" y="0"/>
                  </a:lnTo>
                  <a:lnTo>
                    <a:pt x="1157949" y="567395"/>
                  </a:lnTo>
                  <a:lnTo>
                    <a:pt x="2315896" y="0"/>
                  </a:lnTo>
                  <a:close/>
                </a:path>
              </a:pathLst>
            </a:custGeom>
            <a:solidFill>
              <a:srgbClr val="4472C4">
                <a:alpha val="69804"/>
              </a:srgbClr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76" tIns="839139" rIns="28575" bIns="839140" numCol="1" spcCol="1270" anchor="ctr" anchorCtr="0">
              <a:noAutofit/>
            </a:bodyPr>
            <a:lstStyle/>
            <a:p>
              <a:pPr marL="0" lvl="0" indent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500" kern="1200" dirty="0"/>
                <a:t>DEMO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5A02A90-3261-42B1-B675-31C798B8CCFE}"/>
                </a:ext>
              </a:extLst>
            </p:cNvPr>
            <p:cNvSpPr/>
            <p:nvPr/>
          </p:nvSpPr>
          <p:spPr>
            <a:xfrm>
              <a:off x="2459328" y="3858743"/>
              <a:ext cx="8894471" cy="1505333"/>
            </a:xfrm>
            <a:custGeom>
              <a:avLst/>
              <a:gdLst>
                <a:gd name="connsiteX0" fmla="*/ 250894 w 1505333"/>
                <a:gd name="connsiteY0" fmla="*/ 0 h 8894471"/>
                <a:gd name="connsiteX1" fmla="*/ 1254439 w 1505333"/>
                <a:gd name="connsiteY1" fmla="*/ 0 h 8894471"/>
                <a:gd name="connsiteX2" fmla="*/ 1505333 w 1505333"/>
                <a:gd name="connsiteY2" fmla="*/ 250894 h 8894471"/>
                <a:gd name="connsiteX3" fmla="*/ 1505333 w 1505333"/>
                <a:gd name="connsiteY3" fmla="*/ 8894471 h 8894471"/>
                <a:gd name="connsiteX4" fmla="*/ 1505333 w 1505333"/>
                <a:gd name="connsiteY4" fmla="*/ 8894471 h 8894471"/>
                <a:gd name="connsiteX5" fmla="*/ 0 w 1505333"/>
                <a:gd name="connsiteY5" fmla="*/ 8894471 h 8894471"/>
                <a:gd name="connsiteX6" fmla="*/ 0 w 1505333"/>
                <a:gd name="connsiteY6" fmla="*/ 8894471 h 8894471"/>
                <a:gd name="connsiteX7" fmla="*/ 0 w 1505333"/>
                <a:gd name="connsiteY7" fmla="*/ 250894 h 8894471"/>
                <a:gd name="connsiteX8" fmla="*/ 250894 w 1505333"/>
                <a:gd name="connsiteY8" fmla="*/ 0 h 8894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5333" h="8894471">
                  <a:moveTo>
                    <a:pt x="1505333" y="1482442"/>
                  </a:moveTo>
                  <a:lnTo>
                    <a:pt x="1505333" y="7412029"/>
                  </a:lnTo>
                  <a:cubicBezTo>
                    <a:pt x="1505333" y="8230759"/>
                    <a:pt x="1486322" y="8894471"/>
                    <a:pt x="1462871" y="8894471"/>
                  </a:cubicBezTo>
                  <a:lnTo>
                    <a:pt x="0" y="8894471"/>
                  </a:lnTo>
                  <a:lnTo>
                    <a:pt x="0" y="88944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62871" y="0"/>
                  </a:lnTo>
                  <a:cubicBezTo>
                    <a:pt x="1486322" y="0"/>
                    <a:pt x="1505333" y="663712"/>
                    <a:pt x="1505333" y="1482442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3792" tIns="83644" rIns="83644" bIns="83644" numCol="1" spcCol="1270" anchor="ctr" anchorCtr="0">
              <a:noAutofit/>
            </a:bodyPr>
            <a:lstStyle/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Plugin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Plugin Tests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Custom Workflow Action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Custom Workflow Action Tests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Unit Test Coverage report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85205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D4A64-25FE-4C8E-989D-D3BB86452AA6}"/>
              </a:ext>
            </a:extLst>
          </p:cNvPr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lumMod val="89000"/>
                  <a:alpha val="40000"/>
                </a:schemeClr>
              </a:gs>
              <a:gs pos="23000">
                <a:schemeClr val="accent3">
                  <a:lumMod val="89000"/>
                  <a:alpha val="40000"/>
                </a:schemeClr>
              </a:gs>
              <a:gs pos="69000">
                <a:schemeClr val="accent3">
                  <a:lumMod val="75000"/>
                  <a:alpha val="40000"/>
                </a:schemeClr>
              </a:gs>
              <a:gs pos="97000">
                <a:schemeClr val="accent3">
                  <a:lumMod val="70000"/>
                  <a:alpha val="4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Test-Driven Development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F675B25-0633-4ADB-B004-C0408F0A6FD6}"/>
              </a:ext>
            </a:extLst>
          </p:cNvPr>
          <p:cNvGrpSpPr/>
          <p:nvPr/>
        </p:nvGrpSpPr>
        <p:grpSpPr>
          <a:xfrm>
            <a:off x="838200" y="1827947"/>
            <a:ext cx="10515599" cy="2315898"/>
            <a:chOff x="838200" y="1827947"/>
            <a:chExt cx="10515599" cy="2315898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85D95F0-BB38-4530-AA15-8F834F3EE6B1}"/>
                </a:ext>
              </a:extLst>
            </p:cNvPr>
            <p:cNvSpPr/>
            <p:nvPr/>
          </p:nvSpPr>
          <p:spPr>
            <a:xfrm>
              <a:off x="838200" y="1827947"/>
              <a:ext cx="1621129" cy="2315898"/>
            </a:xfrm>
            <a:custGeom>
              <a:avLst/>
              <a:gdLst>
                <a:gd name="connsiteX0" fmla="*/ 0 w 2315897"/>
                <a:gd name="connsiteY0" fmla="*/ 0 h 1621128"/>
                <a:gd name="connsiteX1" fmla="*/ 1505333 w 2315897"/>
                <a:gd name="connsiteY1" fmla="*/ 0 h 1621128"/>
                <a:gd name="connsiteX2" fmla="*/ 2315897 w 2315897"/>
                <a:gd name="connsiteY2" fmla="*/ 810564 h 1621128"/>
                <a:gd name="connsiteX3" fmla="*/ 1505333 w 2315897"/>
                <a:gd name="connsiteY3" fmla="*/ 1621128 h 1621128"/>
                <a:gd name="connsiteX4" fmla="*/ 0 w 2315897"/>
                <a:gd name="connsiteY4" fmla="*/ 1621128 h 1621128"/>
                <a:gd name="connsiteX5" fmla="*/ 810564 w 2315897"/>
                <a:gd name="connsiteY5" fmla="*/ 810564 h 1621128"/>
                <a:gd name="connsiteX6" fmla="*/ 0 w 2315897"/>
                <a:gd name="connsiteY6" fmla="*/ 0 h 162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897" h="1621128">
                  <a:moveTo>
                    <a:pt x="2315896" y="0"/>
                  </a:moveTo>
                  <a:lnTo>
                    <a:pt x="2315896" y="1053733"/>
                  </a:lnTo>
                  <a:lnTo>
                    <a:pt x="1157949" y="1621128"/>
                  </a:lnTo>
                  <a:lnTo>
                    <a:pt x="1" y="1053733"/>
                  </a:lnTo>
                  <a:lnTo>
                    <a:pt x="1" y="0"/>
                  </a:lnTo>
                  <a:lnTo>
                    <a:pt x="1157949" y="567395"/>
                  </a:lnTo>
                  <a:lnTo>
                    <a:pt x="2315896" y="0"/>
                  </a:lnTo>
                  <a:close/>
                </a:path>
              </a:pathLst>
            </a:custGeom>
            <a:solidFill>
              <a:srgbClr val="4472C4">
                <a:alpha val="69804"/>
              </a:srgbClr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76" tIns="839139" rIns="28575" bIns="839140" numCol="1" spcCol="1270" anchor="ctr" anchorCtr="0">
              <a:noAutofit/>
            </a:bodyPr>
            <a:lstStyle/>
            <a:p>
              <a:pPr marL="0" lvl="0" indent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500" kern="1200" dirty="0"/>
                <a:t>WHY</a:t>
              </a: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C81E066-6386-41E6-8DF0-F5EA51AFC5EE}"/>
                </a:ext>
              </a:extLst>
            </p:cNvPr>
            <p:cNvSpPr/>
            <p:nvPr/>
          </p:nvSpPr>
          <p:spPr>
            <a:xfrm>
              <a:off x="2459328" y="1827948"/>
              <a:ext cx="8894471" cy="1505333"/>
            </a:xfrm>
            <a:custGeom>
              <a:avLst/>
              <a:gdLst>
                <a:gd name="connsiteX0" fmla="*/ 250894 w 1505333"/>
                <a:gd name="connsiteY0" fmla="*/ 0 h 8894471"/>
                <a:gd name="connsiteX1" fmla="*/ 1254439 w 1505333"/>
                <a:gd name="connsiteY1" fmla="*/ 0 h 8894471"/>
                <a:gd name="connsiteX2" fmla="*/ 1505333 w 1505333"/>
                <a:gd name="connsiteY2" fmla="*/ 250894 h 8894471"/>
                <a:gd name="connsiteX3" fmla="*/ 1505333 w 1505333"/>
                <a:gd name="connsiteY3" fmla="*/ 8894471 h 8894471"/>
                <a:gd name="connsiteX4" fmla="*/ 1505333 w 1505333"/>
                <a:gd name="connsiteY4" fmla="*/ 8894471 h 8894471"/>
                <a:gd name="connsiteX5" fmla="*/ 0 w 1505333"/>
                <a:gd name="connsiteY5" fmla="*/ 8894471 h 8894471"/>
                <a:gd name="connsiteX6" fmla="*/ 0 w 1505333"/>
                <a:gd name="connsiteY6" fmla="*/ 8894471 h 8894471"/>
                <a:gd name="connsiteX7" fmla="*/ 0 w 1505333"/>
                <a:gd name="connsiteY7" fmla="*/ 250894 h 8894471"/>
                <a:gd name="connsiteX8" fmla="*/ 250894 w 1505333"/>
                <a:gd name="connsiteY8" fmla="*/ 0 h 8894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5333" h="8894471">
                  <a:moveTo>
                    <a:pt x="1505333" y="1482442"/>
                  </a:moveTo>
                  <a:lnTo>
                    <a:pt x="1505333" y="7412029"/>
                  </a:lnTo>
                  <a:cubicBezTo>
                    <a:pt x="1505333" y="8230759"/>
                    <a:pt x="1486322" y="8894471"/>
                    <a:pt x="1462871" y="8894471"/>
                  </a:cubicBezTo>
                  <a:lnTo>
                    <a:pt x="0" y="8894471"/>
                  </a:lnTo>
                  <a:lnTo>
                    <a:pt x="0" y="88944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62871" y="0"/>
                  </a:lnTo>
                  <a:cubicBezTo>
                    <a:pt x="1486322" y="0"/>
                    <a:pt x="1505333" y="663712"/>
                    <a:pt x="1505333" y="1482442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3792" tIns="83644" rIns="83644" bIns="83644" numCol="1" spcCol="1270" anchor="ctr" anchorCtr="0">
              <a:noAutofit/>
            </a:bodyPr>
            <a:lstStyle/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Gives the developer more confidence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dirty="0"/>
                <a:t>Most of the requirements can be mapped to unit tests and validated </a:t>
              </a:r>
              <a:endParaRPr lang="en-US" sz="1600" kern="1200" dirty="0"/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dirty="0"/>
                <a:t>Tests can be run in a Continuous Integration Pipeline 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dirty="0"/>
                <a:t>Best type of documentation for developers </a:t>
              </a:r>
              <a:endParaRPr lang="en-US" sz="1600" kern="1200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7470B48-139C-49EC-A3EF-520B14FBFFE3}"/>
              </a:ext>
            </a:extLst>
          </p:cNvPr>
          <p:cNvGrpSpPr/>
          <p:nvPr/>
        </p:nvGrpSpPr>
        <p:grpSpPr>
          <a:xfrm>
            <a:off x="838200" y="3858742"/>
            <a:ext cx="10515599" cy="2315898"/>
            <a:chOff x="838200" y="3858742"/>
            <a:chExt cx="10515599" cy="231589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959335D-1191-43B3-BFCF-76A869B29E06}"/>
                </a:ext>
              </a:extLst>
            </p:cNvPr>
            <p:cNvSpPr/>
            <p:nvPr/>
          </p:nvSpPr>
          <p:spPr>
            <a:xfrm>
              <a:off x="838200" y="3858742"/>
              <a:ext cx="1621129" cy="2315898"/>
            </a:xfrm>
            <a:custGeom>
              <a:avLst/>
              <a:gdLst>
                <a:gd name="connsiteX0" fmla="*/ 0 w 2315897"/>
                <a:gd name="connsiteY0" fmla="*/ 0 h 1621128"/>
                <a:gd name="connsiteX1" fmla="*/ 1505333 w 2315897"/>
                <a:gd name="connsiteY1" fmla="*/ 0 h 1621128"/>
                <a:gd name="connsiteX2" fmla="*/ 2315897 w 2315897"/>
                <a:gd name="connsiteY2" fmla="*/ 810564 h 1621128"/>
                <a:gd name="connsiteX3" fmla="*/ 1505333 w 2315897"/>
                <a:gd name="connsiteY3" fmla="*/ 1621128 h 1621128"/>
                <a:gd name="connsiteX4" fmla="*/ 0 w 2315897"/>
                <a:gd name="connsiteY4" fmla="*/ 1621128 h 1621128"/>
                <a:gd name="connsiteX5" fmla="*/ 810564 w 2315897"/>
                <a:gd name="connsiteY5" fmla="*/ 810564 h 1621128"/>
                <a:gd name="connsiteX6" fmla="*/ 0 w 2315897"/>
                <a:gd name="connsiteY6" fmla="*/ 0 h 1621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897" h="1621128">
                  <a:moveTo>
                    <a:pt x="2315896" y="0"/>
                  </a:moveTo>
                  <a:lnTo>
                    <a:pt x="2315896" y="1053733"/>
                  </a:lnTo>
                  <a:lnTo>
                    <a:pt x="1157949" y="1621128"/>
                  </a:lnTo>
                  <a:lnTo>
                    <a:pt x="1" y="1053733"/>
                  </a:lnTo>
                  <a:lnTo>
                    <a:pt x="1" y="0"/>
                  </a:lnTo>
                  <a:lnTo>
                    <a:pt x="1157949" y="567395"/>
                  </a:lnTo>
                  <a:lnTo>
                    <a:pt x="2315896" y="0"/>
                  </a:lnTo>
                  <a:close/>
                </a:path>
              </a:pathLst>
            </a:custGeom>
            <a:solidFill>
              <a:srgbClr val="4472C4">
                <a:alpha val="69804"/>
              </a:srgbClr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76" tIns="839139" rIns="28575" bIns="839140" numCol="1" spcCol="1270" anchor="ctr" anchorCtr="0">
              <a:noAutofit/>
            </a:bodyPr>
            <a:lstStyle/>
            <a:p>
              <a:pPr marL="0" lvl="0" indent="0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500" kern="1200" dirty="0"/>
                <a:t>HELP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5A02A90-3261-42B1-B675-31C798B8CCFE}"/>
                </a:ext>
              </a:extLst>
            </p:cNvPr>
            <p:cNvSpPr/>
            <p:nvPr/>
          </p:nvSpPr>
          <p:spPr>
            <a:xfrm>
              <a:off x="2459328" y="3858743"/>
              <a:ext cx="8894471" cy="1505333"/>
            </a:xfrm>
            <a:custGeom>
              <a:avLst/>
              <a:gdLst>
                <a:gd name="connsiteX0" fmla="*/ 250894 w 1505333"/>
                <a:gd name="connsiteY0" fmla="*/ 0 h 8894471"/>
                <a:gd name="connsiteX1" fmla="*/ 1254439 w 1505333"/>
                <a:gd name="connsiteY1" fmla="*/ 0 h 8894471"/>
                <a:gd name="connsiteX2" fmla="*/ 1505333 w 1505333"/>
                <a:gd name="connsiteY2" fmla="*/ 250894 h 8894471"/>
                <a:gd name="connsiteX3" fmla="*/ 1505333 w 1505333"/>
                <a:gd name="connsiteY3" fmla="*/ 8894471 h 8894471"/>
                <a:gd name="connsiteX4" fmla="*/ 1505333 w 1505333"/>
                <a:gd name="connsiteY4" fmla="*/ 8894471 h 8894471"/>
                <a:gd name="connsiteX5" fmla="*/ 0 w 1505333"/>
                <a:gd name="connsiteY5" fmla="*/ 8894471 h 8894471"/>
                <a:gd name="connsiteX6" fmla="*/ 0 w 1505333"/>
                <a:gd name="connsiteY6" fmla="*/ 8894471 h 8894471"/>
                <a:gd name="connsiteX7" fmla="*/ 0 w 1505333"/>
                <a:gd name="connsiteY7" fmla="*/ 250894 h 8894471"/>
                <a:gd name="connsiteX8" fmla="*/ 250894 w 1505333"/>
                <a:gd name="connsiteY8" fmla="*/ 0 h 8894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5333" h="8894471">
                  <a:moveTo>
                    <a:pt x="1505333" y="1482442"/>
                  </a:moveTo>
                  <a:lnTo>
                    <a:pt x="1505333" y="7412029"/>
                  </a:lnTo>
                  <a:cubicBezTo>
                    <a:pt x="1505333" y="8230759"/>
                    <a:pt x="1486322" y="8894471"/>
                    <a:pt x="1462871" y="8894471"/>
                  </a:cubicBezTo>
                  <a:lnTo>
                    <a:pt x="0" y="8894471"/>
                  </a:lnTo>
                  <a:lnTo>
                    <a:pt x="0" y="88944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62871" y="0"/>
                  </a:lnTo>
                  <a:cubicBezTo>
                    <a:pt x="1486322" y="0"/>
                    <a:pt x="1505333" y="663712"/>
                    <a:pt x="1505333" y="1482442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3792" tIns="83644" rIns="83644" bIns="83644" numCol="1" spcCol="1270" anchor="ctr" anchorCtr="0">
              <a:noAutofit/>
            </a:bodyPr>
            <a:lstStyle/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kern="1200" dirty="0"/>
                <a:t>Seven years ago… </a:t>
              </a:r>
              <a:r>
                <a:rPr lang="en-US" sz="1600" kern="1200" dirty="0" err="1"/>
                <a:t>FakeXrmEasy</a:t>
              </a:r>
              <a:r>
                <a:rPr lang="en-US" sz="1600" kern="1200" dirty="0"/>
                <a:t> to the rescue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600" dirty="0"/>
                <a:t>Open Source with 1800+ tests that can be used as inspiration for beginners 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1600" kern="12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C2CEECF-B6BD-44A4-AACF-6405E4828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4861" y="3682592"/>
            <a:ext cx="4172532" cy="185763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E2BA0B-DE93-4B1B-9438-1AA216DB1F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6257" y="323416"/>
            <a:ext cx="8859486" cy="621116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99994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5579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D0BD604-B488-453C-A5AC-1400A88F14A2}"/>
              </a:ext>
            </a:extLst>
          </p:cNvPr>
          <p:cNvSpPr/>
          <p:nvPr/>
        </p:nvSpPr>
        <p:spPr>
          <a:xfrm>
            <a:off x="6390516" y="4403175"/>
            <a:ext cx="5430981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71333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488303167B6B42B217FF5CEE3F3B01" ma:contentTypeVersion="12" ma:contentTypeDescription="Create a new document." ma:contentTypeScope="" ma:versionID="00d83199cb1fa33c76e6097e74084b3c">
  <xsd:schema xmlns:xsd="http://www.w3.org/2001/XMLSchema" xmlns:xs="http://www.w3.org/2001/XMLSchema" xmlns:p="http://schemas.microsoft.com/office/2006/metadata/properties" xmlns:ns3="cafe7ed6-ad23-4b69-84ac-69d155aec1c3" xmlns:ns4="0735bef4-ea16-4d77-a23b-284033a483ff" targetNamespace="http://schemas.microsoft.com/office/2006/metadata/properties" ma:root="true" ma:fieldsID="394d6749f276cd271b4c9fdf59bb5761" ns3:_="" ns4:_="">
    <xsd:import namespace="cafe7ed6-ad23-4b69-84ac-69d155aec1c3"/>
    <xsd:import namespace="0735bef4-ea16-4d77-a23b-284033a483f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fe7ed6-ad23-4b69-84ac-69d155aec1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35bef4-ea16-4d77-a23b-284033a483f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F710C26-C90B-44D8-972D-762E1677F8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afe7ed6-ad23-4b69-84ac-69d155aec1c3"/>
    <ds:schemaRef ds:uri="0735bef4-ea16-4d77-a23b-284033a483f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E91BEF6-ABC6-431D-8322-7E301F8A0E65}">
  <ds:schemaRefs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dcmitype/"/>
    <ds:schemaRef ds:uri="cafe7ed6-ad23-4b69-84ac-69d155aec1c3"/>
    <ds:schemaRef ds:uri="http://schemas.openxmlformats.org/package/2006/metadata/core-properties"/>
    <ds:schemaRef ds:uri="0735bef4-ea16-4d77-a23b-284033a483ff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8031FCC6-06C8-452C-A72E-F4C87F61696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3511</TotalTime>
  <Words>110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Agenda</vt:lpstr>
      <vt:lpstr>Test-Driven Development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Betim Beja</dc:creator>
  <cp:lastModifiedBy>Betim Beja</cp:lastModifiedBy>
  <cp:revision>2</cp:revision>
  <dcterms:created xsi:type="dcterms:W3CDTF">2021-11-16T21:38:37Z</dcterms:created>
  <dcterms:modified xsi:type="dcterms:W3CDTF">2021-11-22T07:25:55Z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0x010100B5488303167B6B42B217FF5CEE3F3B01</vt:lpwstr>
  </property>
</Properties>
</file>

<file path=docProps/thumbnail.jpeg>
</file>